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70700" cy="100060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gxFs8qEkSL4xsk02aEOjamaD+Q7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1AE16D4-5D29-4BDD-ABDE-FAF079945226}">
  <a:tblStyle styleId="{61AE16D4-5D29-4BDD-ABDE-FAF079945226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TxStyle b="off" i="off"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/>
      <a:tcStyle>
        <a:tcBdr>
          <a:bottom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5325" y="750450"/>
            <a:ext cx="4580675" cy="37522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7050" y="4752850"/>
            <a:ext cx="5496550" cy="45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7050" y="4752850"/>
            <a:ext cx="5496550" cy="45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1600" y="750888"/>
            <a:ext cx="6667500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1638" y="0"/>
            <a:ext cx="8863330" cy="95694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7958773" y="1124585"/>
            <a:ext cx="4101466" cy="289951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VOCABULARY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6" name="Google Shape;86;p1"/>
          <p:cNvGraphicFramePr/>
          <p:nvPr/>
        </p:nvGraphicFramePr>
        <p:xfrm>
          <a:off x="7958772" y="1485268"/>
          <a:ext cx="4101450" cy="4638300"/>
        </p:xfrm>
        <a:graphic>
          <a:graphicData uri="http://schemas.openxmlformats.org/drawingml/2006/table">
            <a:tbl>
              <a:tblPr firstRow="1" firstCol="1" bandRow="1">
                <a:noFill/>
                <a:tableStyleId>{61AE16D4-5D29-4BDD-ABDE-FAF079945226}</a:tableStyleId>
              </a:tblPr>
              <a:tblGrid>
                <a:gridCol w="1290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0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sng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Key Word</a:t>
                      </a:r>
                      <a:endParaRPr sz="1100" u="sng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sng" strike="noStrike" cap="none"/>
                        <a:t>Definition</a:t>
                      </a:r>
                      <a:endParaRPr sz="1100" b="1" u="sng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Property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characteristic of a material e.g. hard, soft, flexible.</a:t>
                      </a:r>
                      <a:endParaRPr sz="10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Absorbent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Soaks up liquid easily.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Transparent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Able to see through.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Translucent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Let light through but not transparent.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Opaque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Not able to see through.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Rigid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Unable to bend  or be forced out of shape.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Flexible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Easy to change shape without breaking.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Waterproof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Liquid is unable to pass through the material.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Natural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When a material is used at its raw state.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Manufactured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When a raw material is made into a new one e.g. wood into paper.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6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Changing material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alter the appearance of a material e.g. Squash, bend, freeze, heat, melt, twist. 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87" name="Google Shape;87;p1"/>
          <p:cNvSpPr txBox="1"/>
          <p:nvPr/>
        </p:nvSpPr>
        <p:spPr>
          <a:xfrm>
            <a:off x="299528" y="5216349"/>
            <a:ext cx="3933700" cy="282751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Scientific skills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320991" y="5642067"/>
            <a:ext cx="3912237" cy="50135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ask questions, set up a test using previous knowledge of materials, perform tests, to present findings. 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4349115" y="1124585"/>
            <a:ext cx="3493770" cy="40259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DIAGRAMS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320991" y="1120838"/>
            <a:ext cx="3925569" cy="289951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 SHOULD ALREADY KNOW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321307" y="1446080"/>
            <a:ext cx="3924935" cy="1146614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lang="en-GB" sz="11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identify a variety of objects and the material it is made from.</a:t>
            </a:r>
            <a:endParaRPr dirty="0"/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can name a some everyday materials such as wood, plastic, glass and metal. </a:t>
            </a:r>
            <a:endParaRPr dirty="0"/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can describe some of the properties of everyday materials. </a:t>
            </a:r>
            <a:endParaRPr dirty="0"/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GB" sz="1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320991" y="3141382"/>
            <a:ext cx="3925569" cy="1794199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will able to </a:t>
            </a: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identify</a:t>
            </a:r>
            <a:r>
              <a:rPr lang="en-GB" sz="11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differentiate between an object and material.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will be able to describe the properties of a variety of everyday materials using a range of key vocabulary.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will be able to identify materials and explain which one is best suited for specific purposes.</a:t>
            </a:r>
            <a:endParaRPr sz="11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320991" y="2676039"/>
            <a:ext cx="3925569" cy="38199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 WILL KNOW BY THE END OF THE TOPIC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4349115" y="1632903"/>
            <a:ext cx="3493770" cy="4510519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1641475" y="6286388"/>
            <a:ext cx="7931700" cy="275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Future Learning:</a:t>
            </a:r>
            <a:r>
              <a:rPr lang="en-GB" sz="1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Forces &amp; Magnets in Year 3</a:t>
            </a:r>
            <a:r>
              <a:rPr lang="en-GB"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5063408" y="701150"/>
            <a:ext cx="199977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Knowledge Organiser</a:t>
            </a:r>
            <a:endParaRPr sz="1600" b="1" i="0" u="sng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" name="Google Shape;97;p1"/>
          <p:cNvPicPr preferRelativeResize="0"/>
          <p:nvPr/>
        </p:nvPicPr>
        <p:blipFill rotWithShape="1">
          <a:blip r:embed="rId4">
            <a:alphaModFix/>
          </a:blip>
          <a:srcRect l="14105" t="9307" r="15398" b="10134"/>
          <a:stretch/>
        </p:blipFill>
        <p:spPr>
          <a:xfrm>
            <a:off x="4941251" y="1876641"/>
            <a:ext cx="2121935" cy="34810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272</Words>
  <Application>Microsoft Office PowerPoint</Application>
  <PresentationFormat>Widescreen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Jason Philbin</dc:creator>
  <cp:lastModifiedBy>Yasmin Sailsbury</cp:lastModifiedBy>
  <cp:revision>1</cp:revision>
  <dcterms:modified xsi:type="dcterms:W3CDTF">2023-10-26T08:57:25Z</dcterms:modified>
</cp:coreProperties>
</file>