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iLl4rjvpfWiznCbZYavY4Blw2kM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5E32D0D-79D2-4C12-9C64-86E73BA6CD75}">
  <a:tblStyle styleId="{35E32D0D-79D2-4C12-9C64-86E73BA6CD7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 b="off" i="off"/>
      <a:tcStyle>
        <a:tcBdr/>
        <a:fill>
          <a:solidFill>
            <a:srgbClr val="CDD4E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DD4E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4335" y="54682"/>
            <a:ext cx="8863330" cy="95694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3910967" y="632799"/>
            <a:ext cx="419813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Knowledge Organiser – People of the World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</a:t>
            </a:r>
            <a:r>
              <a:rPr lang="en-GB" sz="1600" b="1" i="0" u="sng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</a:t>
            </a:r>
            <a:r>
              <a:rPr lang="en-GB" sz="16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</a:t>
            </a:r>
            <a:r>
              <a:rPr lang="en-GB" sz="1600" b="1" i="0" u="sng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Nurses in History</a:t>
            </a:r>
            <a:endParaRPr sz="1600" b="1" i="0" u="sng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471996" y="5699765"/>
            <a:ext cx="11248008" cy="818863"/>
          </a:xfrm>
          <a:prstGeom prst="leftRightArrow">
            <a:avLst>
              <a:gd name="adj1" fmla="val 50000"/>
              <a:gd name="adj2" fmla="val 50000"/>
            </a:avLst>
          </a:prstGeom>
          <a:solidFill>
            <a:srgbClr val="D8D8D8"/>
          </a:solidFill>
          <a:ln w="12700" cap="flat" cmpd="sng">
            <a:solidFill>
              <a:srgbClr val="78787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949910" y="5949823"/>
            <a:ext cx="547374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Related previous knowledge: </a:t>
            </a:r>
            <a:r>
              <a:rPr lang="en-GB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Explorers &amp; Inventors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7215774" y="5955307"/>
            <a:ext cx="465855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Related future learning</a:t>
            </a:r>
            <a:r>
              <a:rPr lang="en-GB" sz="14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: Medicines and Diseases</a:t>
            </a:r>
            <a:r>
              <a:rPr lang="en-GB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613413" y="1020767"/>
            <a:ext cx="3031187" cy="1169511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i="0" u="sng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</a:t>
            </a:r>
            <a:r>
              <a:rPr lang="en-GB" sz="140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was Florence Nightingale?</a:t>
            </a:r>
            <a:endParaRPr u="sng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613411" y="2247761"/>
            <a:ext cx="3031187" cy="64629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other names was Florence Nightingale known by?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200" b="1" i="0" u="none" strike="noStrike" cap="none" dirty="0" smtClean="0">
                <a:solidFill>
                  <a:srgbClr val="000000"/>
                </a:solidFill>
                <a:latin typeface="Comic Sans MS" panose="030F0702030302020204" pitchFamily="66" charset="0"/>
                <a:sym typeface="Arial"/>
              </a:rPr>
              <a:t>The Lady with the Lamp</a:t>
            </a:r>
            <a:endParaRPr sz="1200" b="1" i="0" u="none" strike="noStrike" cap="none" dirty="0">
              <a:solidFill>
                <a:srgbClr val="000000"/>
              </a:solidFill>
              <a:latin typeface="Comic Sans MS" panose="030F0702030302020204" pitchFamily="66" charset="0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8639719" y="1020767"/>
            <a:ext cx="3043380" cy="1200288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was Mary </a:t>
            </a:r>
            <a:r>
              <a:rPr lang="en-GB" sz="1400" b="0" i="0" u="sng" strike="noStrike" cap="none" dirty="0" err="1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Seacole</a:t>
            </a:r>
            <a:r>
              <a:rPr lang="en-GB" sz="1400" b="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?</a:t>
            </a:r>
            <a:endParaRPr lang="en-GB" sz="1400" b="0" i="0" u="sng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dirty="0">
              <a:solidFill>
                <a:schemeClr val="dk1"/>
              </a:solidFill>
              <a:latin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sz="1400" b="0" i="0" u="none" strike="noStrike" cap="none" dirty="0">
              <a:solidFill>
                <a:schemeClr val="dk1"/>
              </a:solidFill>
              <a:latin typeface="Comic Sans MS"/>
              <a:ea typeface="Arial"/>
              <a:cs typeface="Arial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dirty="0">
              <a:solidFill>
                <a:schemeClr val="dk1"/>
              </a:solidFill>
              <a:latin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sz="800" b="0" i="0" u="none" strike="noStrike" cap="none" dirty="0" smtClean="0">
              <a:solidFill>
                <a:schemeClr val="dk1"/>
              </a:solidFill>
              <a:latin typeface="Comic Sans MS"/>
              <a:ea typeface="Arial"/>
              <a:cs typeface="Arial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n-GB" sz="800" b="0" i="0" u="none" strike="noStrike" cap="none" dirty="0">
              <a:solidFill>
                <a:schemeClr val="dk1"/>
              </a:solidFill>
              <a:latin typeface="Comic Sans MS"/>
              <a:ea typeface="Arial"/>
              <a:cs typeface="Arial"/>
              <a:sym typeface="Comic Sans MS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8639720" y="2301662"/>
            <a:ext cx="3055489" cy="461624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sym typeface="Comic Sans MS"/>
              </a:rPr>
              <a:t>What other name was Mary </a:t>
            </a:r>
            <a:r>
              <a:rPr lang="en-GB" sz="1200" dirty="0" err="1" smtClean="0">
                <a:solidFill>
                  <a:schemeClr val="dk1"/>
                </a:solidFill>
                <a:latin typeface="Comic Sans MS"/>
                <a:sym typeface="Comic Sans MS"/>
              </a:rPr>
              <a:t>Seacole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sym typeface="Comic Sans MS"/>
              </a:rPr>
              <a:t> known by? </a:t>
            </a:r>
            <a:r>
              <a:rPr lang="en-GB" sz="1200" b="1" dirty="0" smtClean="0">
                <a:solidFill>
                  <a:schemeClr val="dk1"/>
                </a:solidFill>
                <a:latin typeface="Comic Sans MS"/>
                <a:sym typeface="Comic Sans MS"/>
              </a:rPr>
              <a:t>Mother </a:t>
            </a:r>
            <a:r>
              <a:rPr lang="en-GB" sz="1200" b="1" dirty="0" err="1" smtClean="0">
                <a:solidFill>
                  <a:schemeClr val="dk1"/>
                </a:solidFill>
                <a:latin typeface="Comic Sans MS"/>
                <a:sym typeface="Comic Sans MS"/>
              </a:rPr>
              <a:t>Seacole</a:t>
            </a:r>
            <a:endParaRPr lang="en-GB" sz="1200" b="1" dirty="0">
              <a:solidFill>
                <a:schemeClr val="dk1"/>
              </a:solidFill>
              <a:latin typeface="Comic Sans MS"/>
              <a:sym typeface="Comic Sans MS"/>
            </a:endParaRPr>
          </a:p>
        </p:txBody>
      </p:sp>
      <p:graphicFrame>
        <p:nvGraphicFramePr>
          <p:cNvPr id="94" name="Google Shape;94;p1"/>
          <p:cNvGraphicFramePr/>
          <p:nvPr>
            <p:extLst>
              <p:ext uri="{D42A27DB-BD31-4B8C-83A1-F6EECF244321}">
                <p14:modId xmlns:p14="http://schemas.microsoft.com/office/powerpoint/2010/main" val="3879711490"/>
              </p:ext>
            </p:extLst>
          </p:nvPr>
        </p:nvGraphicFramePr>
        <p:xfrm>
          <a:off x="3711778" y="1146539"/>
          <a:ext cx="4860758" cy="4637053"/>
        </p:xfrm>
        <a:graphic>
          <a:graphicData uri="http://schemas.openxmlformats.org/drawingml/2006/table">
            <a:tbl>
              <a:tblPr firstRow="1" bandRow="1">
                <a:noFill/>
                <a:tableStyleId>{35E32D0D-79D2-4C12-9C64-86E73BA6CD75}</a:tableStyleId>
              </a:tblPr>
              <a:tblGrid>
                <a:gridCol w="9474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2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1151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Vocabulary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70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sym typeface="Comic Sans MS"/>
                        </a:rPr>
                        <a:t>nurse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person trained to care for sick people, especially in a hospital.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87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injured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Someone who is harmed, damaged,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or impaired.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43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Crimea</a:t>
                      </a:r>
                      <a:endParaRPr sz="1400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peninsula in Eastern Europe where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Britain, France and Turkey fought Russia during the Crimean War.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34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  <a:ea typeface="Comic Sans MS"/>
                          <a:cs typeface="Calibri"/>
                          <a:sym typeface="Arial"/>
                        </a:rPr>
                        <a:t>soldier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person who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serves in an army.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38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medal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A metal disc given to a person as an award.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2701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/>
                        <a:t>war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u="none" strike="noStrike" cap="none" baseline="0" dirty="0" smtClean="0">
                          <a:latin typeface="Comic Sans MS" panose="030F0702030302020204" pitchFamily="66" charset="0"/>
                        </a:rPr>
                        <a:t> act of fighting between two countries or groups of countries.</a:t>
                      </a:r>
                      <a:endParaRPr sz="1400" u="none" strike="noStrike" cap="none" dirty="0">
                        <a:latin typeface="Comic Sans MS" panose="030F0702030302020204" pitchFamily="66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65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Jamaica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 island in the West Indies.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6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hygiene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Keeping</a:t>
                      </a:r>
                      <a:r>
                        <a:rPr lang="en-GB" sz="1400" u="none" strike="noStrike" cap="none" baseline="0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yourself and your surrounding clean in order to prevent illness and disease.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3052132303"/>
                  </a:ext>
                </a:extLst>
              </a:tr>
              <a:tr h="346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hospital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place where you can get medical help from people such as surgeons,</a:t>
                      </a:r>
                      <a:r>
                        <a:rPr lang="en-GB" sz="1400" u="none" strike="noStrike" cap="none" baseline="0" dirty="0" smtClean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doctors and nurses.</a:t>
                      </a:r>
                      <a:endParaRPr sz="1400" u="none" strike="noStrike" cap="none" dirty="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011687002"/>
                  </a:ext>
                </a:extLst>
              </a:tr>
            </a:tbl>
          </a:graphicData>
        </a:graphic>
      </p:graphicFrame>
      <p:sp>
        <p:nvSpPr>
          <p:cNvPr id="31" name="Google Shape;93;p1">
            <a:extLst>
              <a:ext uri="{FF2B5EF4-FFF2-40B4-BE49-F238E27FC236}">
                <a16:creationId xmlns:a16="http://schemas.microsoft.com/office/drawing/2014/main" id="{2C2ADC5F-443C-45B8-9BDC-8B4610B7A02D}"/>
              </a:ext>
            </a:extLst>
          </p:cNvPr>
          <p:cNvSpPr txBox="1"/>
          <p:nvPr/>
        </p:nvSpPr>
        <p:spPr>
          <a:xfrm>
            <a:off x="8639714" y="2806363"/>
            <a:ext cx="3055495" cy="3046948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 b="0" i="0" u="sng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Significant Events: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Born 23</a:t>
            </a:r>
            <a:r>
              <a:rPr lang="en-GB" sz="1200" b="0" i="0" u="none" strike="noStrike" cap="none" baseline="300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rd</a:t>
            </a: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November 1805 in Jamaica.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Learnt her nursing skills from her mother.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Travelled to London to volunteer to help but wa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 refused due to her skin colour.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Travelled to Crimea and treated soldiers on the battlefield.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Opened her own hotel to treat injured officers.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Used traditional medicines with a good diet and hygiene.</a:t>
            </a: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Char char="-"/>
            </a:pPr>
            <a:r>
              <a:rPr lang="en-GB" sz="1200" b="0" i="0" u="none" strike="noStrike" cap="none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Died 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14</a:t>
            </a:r>
            <a:r>
              <a:rPr lang="en-GB" sz="1200" baseline="300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lang="en-GB" sz="1200" dirty="0" smtClean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May 1881 in London, aged 76 years old.</a:t>
            </a:r>
            <a:endParaRPr lang="en-GB" sz="1200" b="0" i="0" u="none" strike="noStrike" cap="none" dirty="0" smtClean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7314" y="1336841"/>
            <a:ext cx="787739" cy="8278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285" y="1292940"/>
            <a:ext cx="705157" cy="87172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1050" y="1336841"/>
            <a:ext cx="2193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A nurse who greatly  reduced deaths by improving hygiene and living standards. 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545052" y="1242923"/>
            <a:ext cx="2199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</a:rPr>
              <a:t>A nurse who set up a hotel to care for sick officers, using good food, hygiene and traditional medicine during the Crimean war.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3411" y="2916170"/>
            <a:ext cx="3031187" cy="28931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>
                <a:latin typeface="Comic Sans MS" panose="030F0702030302020204" pitchFamily="66" charset="0"/>
              </a:rPr>
              <a:t>Significant Events: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Born 12</a:t>
            </a:r>
            <a:r>
              <a:rPr lang="en-GB" sz="1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1200" dirty="0" smtClean="0">
                <a:latin typeface="Comic Sans MS" panose="030F0702030302020204" pitchFamily="66" charset="0"/>
              </a:rPr>
              <a:t> May 1820 in Florence, Italy. 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Became a nurse in 1851.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She travelled to Turkey to help sick soldiers.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She introduced hygiene, clean linen and good food, saving soldiers lived.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Returned to London at the end of the Crimean war.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Queen Victoria gave her a medal and money which she used to open a School for Nursing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en-GB" sz="1200" dirty="0" smtClean="0">
                <a:latin typeface="Comic Sans MS" panose="030F0702030302020204" pitchFamily="66" charset="0"/>
              </a:rPr>
              <a:t>Her standards for nursing are still used today.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7962</TotalTime>
  <Words>377</Words>
  <Application>Microsoft Office PowerPoint</Application>
  <PresentationFormat>Widescreen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Thompson</dc:creator>
  <cp:lastModifiedBy>Elanor Titley</cp:lastModifiedBy>
  <cp:revision>31</cp:revision>
  <dcterms:created xsi:type="dcterms:W3CDTF">2023-03-31T14:07:03Z</dcterms:created>
  <dcterms:modified xsi:type="dcterms:W3CDTF">2023-10-02T15:55:32Z</dcterms:modified>
</cp:coreProperties>
</file>